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3" r:id="rId9"/>
    <p:sldId id="267" r:id="rId10"/>
    <p:sldId id="266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A7804D-783F-49E2-961D-419BDAAAA769}" v="11" dt="2024-11-18T21:11:33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D4304-CA7A-4871-9082-CA74BCDFB46F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2DBF5-2A2E-41C4-9394-5935E3CD2A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46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2DBF5-2A2E-41C4-9394-5935E3CD2AF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70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2DBF5-2A2E-41C4-9394-5935E3CD2AF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7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33CBB-69D3-6FE4-8603-41FBE6410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0A86DD7-0864-B436-B614-D68A1CE216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EF48FE4-A5AC-D233-5AD8-FB1CE04737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A5C3A9-1AAC-EE5A-695A-51A763139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2DBF5-2A2E-41C4-9394-5935E3CD2AF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9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2DBF5-2A2E-41C4-9394-5935E3CD2AF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639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2DBF5-2A2E-41C4-9394-5935E3CD2AF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09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B9FF9-E66E-E547-7C76-CF7A5D616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D1BE9F-3957-9ABC-734A-2F9533F37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BDDD16-D2A1-497B-CE35-182432160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F3C0-A823-4662-967A-07C7894CAD05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B9EF18-8F44-ED22-9B86-6E8C079E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EA69CE-75AD-E3F3-D46D-8BE0E2A5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19B-BDCE-4E1C-B326-B9F4CA175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161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CFB59-D4F9-7528-6B2E-942C9A6A0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1696503-308A-A36A-3A8F-D5070ED66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4DA77D-B9B5-0950-E02B-F7195643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F3C0-A823-4662-967A-07C7894CAD05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CAAB7F-82B7-8103-6004-07F5E396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62160D-242B-C0B8-AE53-06770E9A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19B-BDCE-4E1C-B326-B9F4CA175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93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0013B92-C1C2-ACE3-5300-89A1AB9BD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6C6B4EE-EEF8-487C-30A5-8292E9E8A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5FC08A-3AD6-34D9-BCEA-BC18A5E4E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F3C0-A823-4662-967A-07C7894CAD05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D2895E-E20B-A8BB-E014-AB3C57E5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216F84-E070-D5CF-88BA-22F24BF5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19B-BDCE-4E1C-B326-B9F4CA175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52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17236-7EAC-B2A6-3004-D5E239A4C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90EBE6-5EE3-B3F6-BA02-0C2962A1E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71551B-5C5C-FF7B-4C89-C1AC6974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F3C0-A823-4662-967A-07C7894CAD05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93B5C5-E9BA-E215-B3AF-5D3DAC5E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402805-8B27-2E87-82AB-0D69DC4D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19B-BDCE-4E1C-B326-B9F4CA175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35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576D9-8948-ECB7-55E6-A7C5FA785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1084DC-A2B8-CCD9-F79A-BE49D32EF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582D74-F741-C213-BD90-E8A62D07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F3C0-A823-4662-967A-07C7894CAD05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F20E20-00E3-83CB-97BA-0614883CE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0DC992-93F1-5904-DF12-EABC1619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19B-BDCE-4E1C-B326-B9F4CA175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2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C89A2-5078-909F-9A27-0AABCA31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77D1CD-15B1-8B67-1DC4-6C55D4B5D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4830CF-8151-0206-F436-04E9FDA2F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52510D-CD5F-CE7E-D975-5539AB2C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F3C0-A823-4662-967A-07C7894CAD05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58ED414-EFE4-4A63-3302-19D2826B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D0DC7D-4232-9EC6-5A1B-A63D3E55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19B-BDCE-4E1C-B326-B9F4CA175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09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234F2-53CF-3D5D-FA9D-5A914996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72215C-3667-9E52-C4C7-152297F8F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5752D63-F9F5-171D-C143-D30402742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499473F-7D02-EE57-3752-FDFA87FCC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C5660FB-F6E9-E03C-6DD6-9701EC05C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9143DA9-84C5-4C66-3C30-FC4C7C14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F3C0-A823-4662-967A-07C7894CAD05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E7F606F-0A35-D9C9-E793-7DD1B8A3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8F667E-4534-7454-5B08-50FD7406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19B-BDCE-4E1C-B326-B9F4CA175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81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AA24E-53AB-7688-6C46-5D1B230E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3B110E0-D82D-65DD-0901-D469BB70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F3C0-A823-4662-967A-07C7894CAD05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493DFF-D09A-C4DB-CE2E-2AF5E1E7F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042FF8-CAD1-FC48-180A-D4E3D8C1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19B-BDCE-4E1C-B326-B9F4CA175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948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457F8B7-108D-93F7-D719-DDA56386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F3C0-A823-4662-967A-07C7894CAD05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8BA4B68-58EB-55E3-8A4D-81AB6C76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9F3302-AAFA-D081-53B8-B8AF8DEF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19B-BDCE-4E1C-B326-B9F4CA175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6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AB620-DCC2-10E4-F54A-DCA2554B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2AC496-156B-9370-04D6-C0C137078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A21104-4C53-BE3C-947D-CC7824942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B83750-564E-C4A2-2CCF-0F64779A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F3C0-A823-4662-967A-07C7894CAD05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C7FB67-6470-43C7-01F4-B59FA6FD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6EE5C9-86B3-D2B7-3CAA-C4C21469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19B-BDCE-4E1C-B326-B9F4CA175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682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0DAF6-B7D1-A9A2-ACF7-EC42176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711A8B8-2E27-5913-CA7B-8BB062736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77CD61-BE06-2CDD-7F75-4949A99D0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9E000A6-2FAA-44D5-18E0-1FA77D3D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F3C0-A823-4662-967A-07C7894CAD05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9F8705-AD2F-B339-C5BA-DD48E449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071ED0-315F-5670-72E6-71F6001D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19B-BDCE-4E1C-B326-B9F4CA175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71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B2009CA-3A0E-A26C-5D84-28876FBB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03943D-8485-D02E-BCCB-6EF19A787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603565-294E-A713-27F6-4E2F326AB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E1F3C0-A823-4662-967A-07C7894CAD05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D186D8-47EC-3194-7BDB-EB6F5CD3E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1A9095-167F-1FC4-AE00-DD5A63C81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20619B-BDCE-4E1C-B326-B9F4CA175A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09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eer.nl/nieuws/2024/fotos-tonen-smeltende-gletsjer-in-15-jaar-tijd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C61CD25-A0F4-AE3E-9B53-F807A6667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nl-NL" sz="5200">
                <a:solidFill>
                  <a:schemeClr val="tx2"/>
                </a:solidFill>
              </a:rPr>
              <a:t>Smeltende Alpengletsjers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E8154-1822-BBB8-D025-55B126312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2"/>
                </a:solidFill>
              </a:rPr>
              <a:t>Lessenserie h/v-2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011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F564EDA-D0CA-1789-5217-65C0B6B6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365125"/>
            <a:ext cx="10515600" cy="1325563"/>
          </a:xfrm>
        </p:spPr>
        <p:txBody>
          <a:bodyPr/>
          <a:lstStyle/>
          <a:p>
            <a:r>
              <a:rPr lang="nl-NL" dirty="0"/>
              <a:t>Afplaggen van </a:t>
            </a:r>
            <a:r>
              <a:rPr lang="nl-NL" dirty="0" err="1"/>
              <a:t>vergraste</a:t>
            </a:r>
            <a:r>
              <a:rPr lang="nl-NL" dirty="0"/>
              <a:t> heide</a:t>
            </a:r>
            <a:br>
              <a:rPr lang="nl-NL" dirty="0"/>
            </a:br>
            <a:r>
              <a:rPr lang="nl-NL" sz="2800" dirty="0"/>
              <a:t>Opdracht 5</a:t>
            </a:r>
            <a:endParaRPr lang="nl-NL" dirty="0"/>
          </a:p>
        </p:txBody>
      </p:sp>
      <p:pic>
        <p:nvPicPr>
          <p:cNvPr id="7" name="Afbeelding 6" descr="Afbeelding met tekst, schermopname, Grafische software&#10;&#10;Automatisch gegenereerde beschrijving">
            <a:extLst>
              <a:ext uri="{FF2B5EF4-FFF2-40B4-BE49-F238E27FC236}">
                <a16:creationId xmlns:a16="http://schemas.microsoft.com/office/drawing/2014/main" id="{1964C68D-3F80-A32E-B999-8DEEE7FAC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t="29841" r="6875" b="6983"/>
          <a:stretch/>
        </p:blipFill>
        <p:spPr>
          <a:xfrm>
            <a:off x="740228" y="1861457"/>
            <a:ext cx="10711543" cy="43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2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F7ED5CF-43B4-F07B-AAF9-9B28A606D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7972"/>
            <a:ext cx="5638801" cy="740228"/>
          </a:xfrm>
        </p:spPr>
        <p:txBody>
          <a:bodyPr>
            <a:normAutofit/>
          </a:bodyPr>
          <a:lstStyle/>
          <a:p>
            <a:r>
              <a:rPr lang="nl-NL" sz="2800" dirty="0"/>
              <a:t>Van X. Ken je dit soort verhalen?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E17D7FB-8186-9923-1C44-904C9794AF34}"/>
              </a:ext>
            </a:extLst>
          </p:cNvPr>
          <p:cNvSpPr txBox="1"/>
          <p:nvPr/>
        </p:nvSpPr>
        <p:spPr>
          <a:xfrm>
            <a:off x="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Foto’s tonen smeltende gletsjer in 15 jaar tijd - Weer.nl</a:t>
            </a:r>
            <a:endParaRPr lang="nl-NL" dirty="0"/>
          </a:p>
        </p:txBody>
      </p:sp>
      <p:pic>
        <p:nvPicPr>
          <p:cNvPr id="11" name="Afbeelding 10" descr="Afbeelding met tekst, schermopname, persoon, software&#10;&#10;Automatisch gegenereerde beschrijving">
            <a:extLst>
              <a:ext uri="{FF2B5EF4-FFF2-40B4-BE49-F238E27FC236}">
                <a16:creationId xmlns:a16="http://schemas.microsoft.com/office/drawing/2014/main" id="{CB57762B-85B0-C25B-7EC9-0F56887EB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t="20635" r="52143" b="7143"/>
          <a:stretch/>
        </p:blipFill>
        <p:spPr>
          <a:xfrm>
            <a:off x="5869077" y="0"/>
            <a:ext cx="5833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1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27D5C-ABE1-9456-CA61-A11D1F3DD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6E8BB59-F6A4-C05B-E7C7-FD686E4C8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0" y="1690688"/>
            <a:ext cx="12171670" cy="4209369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0CCA79CC-F8DB-D25A-E4E8-2930B5ACE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653143"/>
            <a:ext cx="9144000" cy="740228"/>
          </a:xfrm>
        </p:spPr>
        <p:txBody>
          <a:bodyPr>
            <a:normAutofit/>
          </a:bodyPr>
          <a:lstStyle/>
          <a:p>
            <a:r>
              <a:rPr lang="nl-NL" sz="2800" dirty="0"/>
              <a:t>Welke vragen roept dit bij jou op?</a:t>
            </a:r>
          </a:p>
        </p:txBody>
      </p:sp>
    </p:spTree>
    <p:extLst>
      <p:ext uri="{BB962C8B-B14F-4D97-AF65-F5344CB8AC3E}">
        <p14:creationId xmlns:p14="http://schemas.microsoft.com/office/powerpoint/2010/main" val="395898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6D3B7-F77C-D364-EB8B-B53838A6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7F29DC-F99D-CF02-A8F8-EFD1A38AD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snel smelten de gletsjers in de Alpen?</a:t>
            </a:r>
          </a:p>
          <a:p>
            <a:r>
              <a:rPr lang="nl-NL" dirty="0"/>
              <a:t>Waarom smelten de Alpengletsjers?</a:t>
            </a:r>
          </a:p>
          <a:p>
            <a:r>
              <a:rPr lang="nl-NL" dirty="0"/>
              <a:t>Is het erg en voor wie dan?</a:t>
            </a:r>
          </a:p>
          <a:p>
            <a:r>
              <a:rPr lang="nl-NL" dirty="0"/>
              <a:t>Wat kunnen we doen?</a:t>
            </a:r>
          </a:p>
          <a:p>
            <a:r>
              <a:rPr lang="nl-NL" dirty="0"/>
              <a:t>……</a:t>
            </a:r>
          </a:p>
          <a:p>
            <a:r>
              <a:rPr lang="nl-NL" dirty="0"/>
              <a:t>…...</a:t>
            </a:r>
          </a:p>
          <a:p>
            <a:r>
              <a:rPr lang="nl-NL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38624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1862B-3532-5504-D2BF-D2426491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l-NL" dirty="0"/>
              <a:t>Hoe snel smelten de gletsjers in de Alpen?</a:t>
            </a:r>
            <a:br>
              <a:rPr lang="nl-NL" dirty="0"/>
            </a:br>
            <a:r>
              <a:rPr lang="nl-NL" sz="2800" dirty="0"/>
              <a:t>Opdracht 1</a:t>
            </a:r>
            <a:endParaRPr lang="nl-NL" dirty="0"/>
          </a:p>
        </p:txBody>
      </p:sp>
      <p:pic>
        <p:nvPicPr>
          <p:cNvPr id="5" name="Afbeelding 4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A9F1C376-14FA-33CF-D703-D77144A9E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8571"/>
          <a:stretch/>
        </p:blipFill>
        <p:spPr>
          <a:xfrm>
            <a:off x="4881436" y="3592284"/>
            <a:ext cx="7063821" cy="3058887"/>
          </a:xfrm>
          <a:prstGeom prst="rect">
            <a:avLst/>
          </a:prstGeom>
        </p:spPr>
      </p:pic>
      <p:pic>
        <p:nvPicPr>
          <p:cNvPr id="6" name="Afbeelding 5" descr="Afbeelding met tekst, schermopname, software, Grafische software&#10;&#10;Automatisch gegenereerde beschrijving">
            <a:extLst>
              <a:ext uri="{FF2B5EF4-FFF2-40B4-BE49-F238E27FC236}">
                <a16:creationId xmlns:a16="http://schemas.microsoft.com/office/drawing/2014/main" id="{17D92735-F4D5-8E56-9F5D-34F2F2FCB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0" b="7092"/>
          <a:stretch/>
        </p:blipFill>
        <p:spPr>
          <a:xfrm>
            <a:off x="540657" y="1325563"/>
            <a:ext cx="6088743" cy="28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9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4C22F-FB85-8570-B0DB-5CE71BBCA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smelten de gletsjers zo snel?</a:t>
            </a:r>
            <a:br>
              <a:rPr lang="nl-NL" dirty="0"/>
            </a:br>
            <a:r>
              <a:rPr lang="nl-NL" sz="2800" dirty="0"/>
              <a:t>Opdracht 2</a:t>
            </a:r>
            <a:endParaRPr lang="nl-NL" dirty="0"/>
          </a:p>
        </p:txBody>
      </p:sp>
      <p:pic>
        <p:nvPicPr>
          <p:cNvPr id="5" name="Afbeelding 4" descr="Afbeelding met tekst, schermopname, berg, software&#10;&#10;Automatisch gegenereerde beschrijving">
            <a:extLst>
              <a:ext uri="{FF2B5EF4-FFF2-40B4-BE49-F238E27FC236}">
                <a16:creationId xmlns:a16="http://schemas.microsoft.com/office/drawing/2014/main" id="{6E99CE3C-B445-C99E-260D-56AA4F8CA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8" b="9048"/>
          <a:stretch/>
        </p:blipFill>
        <p:spPr>
          <a:xfrm>
            <a:off x="0" y="1567543"/>
            <a:ext cx="12192000" cy="51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0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B70B6-12BF-8164-A626-42A0A1F44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F627C-FCFE-C626-B375-56355671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382"/>
            <a:ext cx="3853543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Waarom smelten </a:t>
            </a:r>
            <a:br>
              <a:rPr lang="nl-NL" dirty="0"/>
            </a:br>
            <a:r>
              <a:rPr lang="nl-NL" dirty="0"/>
              <a:t>de gletsjers zo snel?</a:t>
            </a:r>
            <a:br>
              <a:rPr lang="nl-NL" dirty="0"/>
            </a:br>
            <a:r>
              <a:rPr lang="nl-NL" sz="2800" dirty="0"/>
              <a:t>Opdracht 2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FD1A07-1CAC-6917-2039-9EC36F583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95" y="0"/>
            <a:ext cx="7374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19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AC4CC-4022-9DA9-6B73-1D60D60D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 voor </a:t>
            </a:r>
            <a:r>
              <a:rPr lang="nl-NL" dirty="0" err="1"/>
              <a:t>Fiesch</a:t>
            </a:r>
            <a:r>
              <a:rPr lang="nl-NL" dirty="0"/>
              <a:t>?</a:t>
            </a:r>
            <a:br>
              <a:rPr lang="nl-NL" dirty="0"/>
            </a:br>
            <a:r>
              <a:rPr lang="nl-NL" sz="2800" dirty="0"/>
              <a:t>Opdracht 3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D232533-60B0-FCC5-1BB3-3886B53822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Schrijf een onderbouwd advies voor de gemeenteraad van </a:t>
            </a:r>
            <a:r>
              <a:rPr lang="nl-NL" dirty="0" err="1"/>
              <a:t>Fiesch</a:t>
            </a:r>
            <a:r>
              <a:rPr lang="nl-NL" dirty="0"/>
              <a:t> over hun plan. </a:t>
            </a:r>
          </a:p>
          <a:p>
            <a:r>
              <a:rPr lang="nl-NL" dirty="0"/>
              <a:t>Stuur jullie advies op naar mij (mailadres)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4A9348-4A9D-E502-0859-171D182F5A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017"/>
          <a:stretch/>
        </p:blipFill>
        <p:spPr>
          <a:xfrm>
            <a:off x="6172202" y="1858282"/>
            <a:ext cx="56523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3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14139C0-3826-65EE-EB9A-F6F05A29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3611"/>
            <a:ext cx="2503714" cy="1325563"/>
          </a:xfrm>
        </p:spPr>
        <p:txBody>
          <a:bodyPr/>
          <a:lstStyle/>
          <a:p>
            <a:r>
              <a:rPr lang="nl-NL" dirty="0"/>
              <a:t>Opdracht 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772C26-3215-5114-602C-6C9DAF8A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411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</TotalTime>
  <Words>142</Words>
  <Application>Microsoft Office PowerPoint</Application>
  <PresentationFormat>Breedbeeld</PresentationFormat>
  <Paragraphs>26</Paragraphs>
  <Slides>10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Kantoorthema</vt:lpstr>
      <vt:lpstr>Smeltende Alpengletsjers</vt:lpstr>
      <vt:lpstr>Van X. Ken je dit soort verhalen?</vt:lpstr>
      <vt:lpstr>Welke vragen roept dit bij jou op?</vt:lpstr>
      <vt:lpstr>Vragen</vt:lpstr>
      <vt:lpstr>Hoe snel smelten de gletsjers in de Alpen? Opdracht 1</vt:lpstr>
      <vt:lpstr>Waarom smelten de gletsjers zo snel? Opdracht 2</vt:lpstr>
      <vt:lpstr>Waarom smelten  de gletsjers zo snel? Opdracht 2</vt:lpstr>
      <vt:lpstr>Oplossing voor Fiesch? Opdracht 3</vt:lpstr>
      <vt:lpstr>Opdracht 4</vt:lpstr>
      <vt:lpstr>Afplaggen van vergraste heide Opdracht 5</vt:lpstr>
    </vt:vector>
  </TitlesOfParts>
  <Company>Calvijn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Karkdijk, J. (KAR)</dc:creator>
  <cp:lastModifiedBy>Joop van der Schee</cp:lastModifiedBy>
  <cp:revision>2</cp:revision>
  <dcterms:created xsi:type="dcterms:W3CDTF">2024-11-16T12:21:17Z</dcterms:created>
  <dcterms:modified xsi:type="dcterms:W3CDTF">2025-01-03T10:39:37Z</dcterms:modified>
</cp:coreProperties>
</file>